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957F58-59D1-4410-A5BF-74B21AB063F2}" v="4" dt="2023-01-28T13:06:27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e Macchia" userId="53842e5fb6569106" providerId="LiveId" clId="{3A957F58-59D1-4410-A5BF-74B21AB063F2}"/>
    <pc:docChg chg="undo custSel addSld delSld modSld">
      <pc:chgData name="Daniele Macchia" userId="53842e5fb6569106" providerId="LiveId" clId="{3A957F58-59D1-4410-A5BF-74B21AB063F2}" dt="2023-01-28T13:06:34.317" v="204" actId="1076"/>
      <pc:docMkLst>
        <pc:docMk/>
      </pc:docMkLst>
      <pc:sldChg chg="addSp modSp mod">
        <pc:chgData name="Daniele Macchia" userId="53842e5fb6569106" providerId="LiveId" clId="{3A957F58-59D1-4410-A5BF-74B21AB063F2}" dt="2023-01-28T13:06:34.317" v="204" actId="1076"/>
        <pc:sldMkLst>
          <pc:docMk/>
          <pc:sldMk cId="949607031" sldId="256"/>
        </pc:sldMkLst>
        <pc:spChg chg="add mod">
          <ac:chgData name="Daniele Macchia" userId="53842e5fb6569106" providerId="LiveId" clId="{3A957F58-59D1-4410-A5BF-74B21AB063F2}" dt="2023-01-28T13:06:34.317" v="204" actId="1076"/>
          <ac:spMkLst>
            <pc:docMk/>
            <pc:sldMk cId="949607031" sldId="256"/>
            <ac:spMk id="4" creationId="{373B6D63-A948-347C-62B6-2B45E8DDDD34}"/>
          </ac:spMkLst>
        </pc:spChg>
      </pc:sldChg>
      <pc:sldChg chg="modSp mod">
        <pc:chgData name="Daniele Macchia" userId="53842e5fb6569106" providerId="LiveId" clId="{3A957F58-59D1-4410-A5BF-74B21AB063F2}" dt="2023-01-24T15:00:48.698" v="197" actId="20577"/>
        <pc:sldMkLst>
          <pc:docMk/>
          <pc:sldMk cId="112452472" sldId="263"/>
        </pc:sldMkLst>
        <pc:spChg chg="mod">
          <ac:chgData name="Daniele Macchia" userId="53842e5fb6569106" providerId="LiveId" clId="{3A957F58-59D1-4410-A5BF-74B21AB063F2}" dt="2023-01-24T15:00:48.698" v="197" actId="20577"/>
          <ac:spMkLst>
            <pc:docMk/>
            <pc:sldMk cId="112452472" sldId="263"/>
            <ac:spMk id="3" creationId="{B40815C2-809C-E2C5-29A3-A66077ED53A8}"/>
          </ac:spMkLst>
        </pc:spChg>
      </pc:sldChg>
      <pc:sldChg chg="addSp modSp new mod">
        <pc:chgData name="Daniele Macchia" userId="53842e5fb6569106" providerId="LiveId" clId="{3A957F58-59D1-4410-A5BF-74B21AB063F2}" dt="2023-01-24T14:15:11.512" v="128" actId="1076"/>
        <pc:sldMkLst>
          <pc:docMk/>
          <pc:sldMk cId="1210407295" sldId="265"/>
        </pc:sldMkLst>
        <pc:spChg chg="mod">
          <ac:chgData name="Daniele Macchia" userId="53842e5fb6569106" providerId="LiveId" clId="{3A957F58-59D1-4410-A5BF-74B21AB063F2}" dt="2023-01-24T14:14:23.543" v="22" actId="113"/>
          <ac:spMkLst>
            <pc:docMk/>
            <pc:sldMk cId="1210407295" sldId="265"/>
            <ac:spMk id="2" creationId="{6E7F926F-3EBF-F0A7-6212-0EA4B288AC81}"/>
          </ac:spMkLst>
        </pc:spChg>
        <pc:spChg chg="mod">
          <ac:chgData name="Daniele Macchia" userId="53842e5fb6569106" providerId="LiveId" clId="{3A957F58-59D1-4410-A5BF-74B21AB063F2}" dt="2023-01-24T14:14:40.592" v="125" actId="20577"/>
          <ac:spMkLst>
            <pc:docMk/>
            <pc:sldMk cId="1210407295" sldId="265"/>
            <ac:spMk id="3" creationId="{53EFBBF5-53D1-2218-9D57-0D518C897762}"/>
          </ac:spMkLst>
        </pc:spChg>
        <pc:picChg chg="add mod">
          <ac:chgData name="Daniele Macchia" userId="53842e5fb6569106" providerId="LiveId" clId="{3A957F58-59D1-4410-A5BF-74B21AB063F2}" dt="2023-01-24T14:15:11.512" v="128" actId="1076"/>
          <ac:picMkLst>
            <pc:docMk/>
            <pc:sldMk cId="1210407295" sldId="265"/>
            <ac:picMk id="1026" creationId="{E7FF2750-3D08-DAD0-A9D9-765737B39D45}"/>
          </ac:picMkLst>
        </pc:picChg>
      </pc:sldChg>
      <pc:sldChg chg="new del">
        <pc:chgData name="Daniele Macchia" userId="53842e5fb6569106" providerId="LiveId" clId="{3A957F58-59D1-4410-A5BF-74B21AB063F2}" dt="2023-01-28T13:05:57.026" v="199" actId="680"/>
        <pc:sldMkLst>
          <pc:docMk/>
          <pc:sldMk cId="3000398068" sldId="266"/>
        </pc:sldMkLst>
      </pc:sldChg>
    </pc:docChg>
  </pc:docChgLst>
  <pc:docChgLst>
    <pc:chgData name="Daniele Macchia" userId="53842e5fb6569106" providerId="LiveId" clId="{862F3DA3-E297-4B86-A96A-36FE0A304DBA}"/>
    <pc:docChg chg="undo redo custSel addSld modSld">
      <pc:chgData name="Daniele Macchia" userId="53842e5fb6569106" providerId="LiveId" clId="{862F3DA3-E297-4B86-A96A-36FE0A304DBA}" dt="2023-01-05T13:37:47.853" v="4195" actId="20577"/>
      <pc:docMkLst>
        <pc:docMk/>
      </pc:docMkLst>
      <pc:sldChg chg="addSp delSp modSp new mod">
        <pc:chgData name="Daniele Macchia" userId="53842e5fb6569106" providerId="LiveId" clId="{862F3DA3-E297-4B86-A96A-36FE0A304DBA}" dt="2023-01-04T08:54:38.471" v="39" actId="123"/>
        <pc:sldMkLst>
          <pc:docMk/>
          <pc:sldMk cId="949607031" sldId="256"/>
        </pc:sldMkLst>
        <pc:spChg chg="mod">
          <ac:chgData name="Daniele Macchia" userId="53842e5fb6569106" providerId="LiveId" clId="{862F3DA3-E297-4B86-A96A-36FE0A304DBA}" dt="2023-01-04T08:54:38.471" v="39" actId="123"/>
          <ac:spMkLst>
            <pc:docMk/>
            <pc:sldMk cId="949607031" sldId="256"/>
            <ac:spMk id="2" creationId="{D65FC96F-4A20-436C-F0A4-766FB82B27FD}"/>
          </ac:spMkLst>
        </pc:spChg>
        <pc:spChg chg="del">
          <ac:chgData name="Daniele Macchia" userId="53842e5fb6569106" providerId="LiveId" clId="{862F3DA3-E297-4B86-A96A-36FE0A304DBA}" dt="2023-01-04T08:53:26.589" v="27" actId="478"/>
          <ac:spMkLst>
            <pc:docMk/>
            <pc:sldMk cId="949607031" sldId="256"/>
            <ac:spMk id="3" creationId="{B01F7101-8159-3BCB-4E71-B8095879A075}"/>
          </ac:spMkLst>
        </pc:spChg>
        <pc:picChg chg="add del mod">
          <ac:chgData name="Daniele Macchia" userId="53842e5fb6569106" providerId="LiveId" clId="{862F3DA3-E297-4B86-A96A-36FE0A304DBA}" dt="2023-01-04T08:54:22.834" v="32" actId="478"/>
          <ac:picMkLst>
            <pc:docMk/>
            <pc:sldMk cId="949607031" sldId="256"/>
            <ac:picMk id="1026" creationId="{C0FEE2E9-DAF3-B95D-8E2F-F21A08EAB026}"/>
          </ac:picMkLst>
        </pc:picChg>
        <pc:picChg chg="add mod">
          <ac:chgData name="Daniele Macchia" userId="53842e5fb6569106" providerId="LiveId" clId="{862F3DA3-E297-4B86-A96A-36FE0A304DBA}" dt="2023-01-04T08:54:30.635" v="35" actId="1076"/>
          <ac:picMkLst>
            <pc:docMk/>
            <pc:sldMk cId="949607031" sldId="256"/>
            <ac:picMk id="1028" creationId="{31CF9514-9F94-0665-49A1-3ADE2678A3C5}"/>
          </ac:picMkLst>
        </pc:picChg>
      </pc:sldChg>
      <pc:sldChg chg="addSp delSp modSp new mod">
        <pc:chgData name="Daniele Macchia" userId="53842e5fb6569106" providerId="LiveId" clId="{862F3DA3-E297-4B86-A96A-36FE0A304DBA}" dt="2023-01-04T13:56:30.654" v="1630" actId="1076"/>
        <pc:sldMkLst>
          <pc:docMk/>
          <pc:sldMk cId="1838638100" sldId="257"/>
        </pc:sldMkLst>
        <pc:spChg chg="mod">
          <ac:chgData name="Daniele Macchia" userId="53842e5fb6569106" providerId="LiveId" clId="{862F3DA3-E297-4B86-A96A-36FE0A304DBA}" dt="2023-01-04T08:54:48.910" v="61" actId="113"/>
          <ac:spMkLst>
            <pc:docMk/>
            <pc:sldMk cId="1838638100" sldId="257"/>
            <ac:spMk id="2" creationId="{38FC6D3F-83DB-1718-4166-63502F90C211}"/>
          </ac:spMkLst>
        </pc:spChg>
        <pc:spChg chg="mod">
          <ac:chgData name="Daniele Macchia" userId="53842e5fb6569106" providerId="LiveId" clId="{862F3DA3-E297-4B86-A96A-36FE0A304DBA}" dt="2023-01-04T13:56:16.625" v="1628" actId="113"/>
          <ac:spMkLst>
            <pc:docMk/>
            <pc:sldMk cId="1838638100" sldId="257"/>
            <ac:spMk id="3" creationId="{B34AAFFA-915C-7199-5E58-BCEC32F5A29D}"/>
          </ac:spMkLst>
        </pc:spChg>
        <pc:spChg chg="add mod">
          <ac:chgData name="Daniele Macchia" userId="53842e5fb6569106" providerId="LiveId" clId="{862F3DA3-E297-4B86-A96A-36FE0A304DBA}" dt="2023-01-04T13:56:24.967" v="1629" actId="14100"/>
          <ac:spMkLst>
            <pc:docMk/>
            <pc:sldMk cId="1838638100" sldId="257"/>
            <ac:spMk id="5" creationId="{1AC0FDB9-C016-1B31-29F4-32AA616F7184}"/>
          </ac:spMkLst>
        </pc:spChg>
        <pc:picChg chg="add mod">
          <ac:chgData name="Daniele Macchia" userId="53842e5fb6569106" providerId="LiveId" clId="{862F3DA3-E297-4B86-A96A-36FE0A304DBA}" dt="2023-01-04T13:56:30.654" v="1630" actId="1076"/>
          <ac:picMkLst>
            <pc:docMk/>
            <pc:sldMk cId="1838638100" sldId="257"/>
            <ac:picMk id="1026" creationId="{8B302CE6-F284-9D10-012A-7CBAD4719EC2}"/>
          </ac:picMkLst>
        </pc:picChg>
        <pc:picChg chg="add del mod">
          <ac:chgData name="Daniele Macchia" userId="53842e5fb6569106" providerId="LiveId" clId="{862F3DA3-E297-4B86-A96A-36FE0A304DBA}" dt="2023-01-04T13:55:24.743" v="1615" actId="478"/>
          <ac:picMkLst>
            <pc:docMk/>
            <pc:sldMk cId="1838638100" sldId="257"/>
            <ac:picMk id="2050" creationId="{F36E6F10-6CC8-8876-8681-A4DEE48A0CF6}"/>
          </ac:picMkLst>
        </pc:picChg>
      </pc:sldChg>
      <pc:sldChg chg="addSp delSp modSp new mod">
        <pc:chgData name="Daniele Macchia" userId="53842e5fb6569106" providerId="LiveId" clId="{862F3DA3-E297-4B86-A96A-36FE0A304DBA}" dt="2023-01-04T14:22:59.622" v="2433" actId="20577"/>
        <pc:sldMkLst>
          <pc:docMk/>
          <pc:sldMk cId="1515937398" sldId="258"/>
        </pc:sldMkLst>
        <pc:spChg chg="mod">
          <ac:chgData name="Daniele Macchia" userId="53842e5fb6569106" providerId="LiveId" clId="{862F3DA3-E297-4B86-A96A-36FE0A304DBA}" dt="2023-01-04T14:22:59.622" v="2433" actId="20577"/>
          <ac:spMkLst>
            <pc:docMk/>
            <pc:sldMk cId="1515937398" sldId="258"/>
            <ac:spMk id="2" creationId="{3DF808C9-47F8-D8DC-07F0-4FAF00F0BAB4}"/>
          </ac:spMkLst>
        </pc:spChg>
        <pc:spChg chg="mod">
          <ac:chgData name="Daniele Macchia" userId="53842e5fb6569106" providerId="LiveId" clId="{862F3DA3-E297-4B86-A96A-36FE0A304DBA}" dt="2023-01-04T14:11:48.611" v="1884" actId="14100"/>
          <ac:spMkLst>
            <pc:docMk/>
            <pc:sldMk cId="1515937398" sldId="258"/>
            <ac:spMk id="3" creationId="{6B580C11-5F4B-0580-6EAF-9EC16F4615E1}"/>
          </ac:spMkLst>
        </pc:spChg>
        <pc:spChg chg="add del mod">
          <ac:chgData name="Daniele Macchia" userId="53842e5fb6569106" providerId="LiveId" clId="{862F3DA3-E297-4B86-A96A-36FE0A304DBA}" dt="2023-01-04T14:09:13.428" v="1871" actId="478"/>
          <ac:spMkLst>
            <pc:docMk/>
            <pc:sldMk cId="1515937398" sldId="258"/>
            <ac:spMk id="6" creationId="{238A054A-E17F-565B-337B-F7D4E6D1B1E2}"/>
          </ac:spMkLst>
        </pc:spChg>
        <pc:spChg chg="add mod">
          <ac:chgData name="Daniele Macchia" userId="53842e5fb6569106" providerId="LiveId" clId="{862F3DA3-E297-4B86-A96A-36FE0A304DBA}" dt="2023-01-04T14:12:09.360" v="1890" actId="20577"/>
          <ac:spMkLst>
            <pc:docMk/>
            <pc:sldMk cId="1515937398" sldId="258"/>
            <ac:spMk id="8" creationId="{E5C35FCC-F001-4E7A-8367-F44E308EE66E}"/>
          </ac:spMkLst>
        </pc:spChg>
        <pc:picChg chg="add del mod">
          <ac:chgData name="Daniele Macchia" userId="53842e5fb6569106" providerId="LiveId" clId="{862F3DA3-E297-4B86-A96A-36FE0A304DBA}" dt="2023-01-04T13:57:14.335" v="1637" actId="21"/>
          <ac:picMkLst>
            <pc:docMk/>
            <pc:sldMk cId="1515937398" sldId="258"/>
            <ac:picMk id="4" creationId="{424B66C2-EE9F-238F-22C0-711C023351F7}"/>
          </ac:picMkLst>
        </pc:picChg>
        <pc:picChg chg="add del mod">
          <ac:chgData name="Daniele Macchia" userId="53842e5fb6569106" providerId="LiveId" clId="{862F3DA3-E297-4B86-A96A-36FE0A304DBA}" dt="2023-01-04T14:04:45.873" v="1833" actId="478"/>
          <ac:picMkLst>
            <pc:docMk/>
            <pc:sldMk cId="1515937398" sldId="258"/>
            <ac:picMk id="2050" creationId="{671BAC89-C61D-5B2C-C34D-731213ADCAA6}"/>
          </ac:picMkLst>
        </pc:picChg>
        <pc:picChg chg="add del mod">
          <ac:chgData name="Daniele Macchia" userId="53842e5fb6569106" providerId="LiveId" clId="{862F3DA3-E297-4B86-A96A-36FE0A304DBA}" dt="2023-01-04T14:11:18.622" v="1877" actId="478"/>
          <ac:picMkLst>
            <pc:docMk/>
            <pc:sldMk cId="1515937398" sldId="258"/>
            <ac:picMk id="2052" creationId="{BE33E4C8-EE17-A16B-6F22-DFF1746FE177}"/>
          </ac:picMkLst>
        </pc:picChg>
        <pc:picChg chg="add mod">
          <ac:chgData name="Daniele Macchia" userId="53842e5fb6569106" providerId="LiveId" clId="{862F3DA3-E297-4B86-A96A-36FE0A304DBA}" dt="2023-01-04T14:11:39.892" v="1883" actId="1076"/>
          <ac:picMkLst>
            <pc:docMk/>
            <pc:sldMk cId="1515937398" sldId="258"/>
            <ac:picMk id="2054" creationId="{E6EE465E-2531-75C9-1DC7-C4BB884552D9}"/>
          </ac:picMkLst>
        </pc:picChg>
      </pc:sldChg>
      <pc:sldChg chg="addSp delSp modSp new mod">
        <pc:chgData name="Daniele Macchia" userId="53842e5fb6569106" providerId="LiveId" clId="{862F3DA3-E297-4B86-A96A-36FE0A304DBA}" dt="2023-01-04T14:32:31.972" v="2826" actId="20577"/>
        <pc:sldMkLst>
          <pc:docMk/>
          <pc:sldMk cId="1475673668" sldId="259"/>
        </pc:sldMkLst>
        <pc:spChg chg="mod">
          <ac:chgData name="Daniele Macchia" userId="53842e5fb6569106" providerId="LiveId" clId="{862F3DA3-E297-4B86-A96A-36FE0A304DBA}" dt="2023-01-04T14:23:04.154" v="2434"/>
          <ac:spMkLst>
            <pc:docMk/>
            <pc:sldMk cId="1475673668" sldId="259"/>
            <ac:spMk id="2" creationId="{5E1CB5D5-E862-971F-BFFB-C19AE85A8E4E}"/>
          </ac:spMkLst>
        </pc:spChg>
        <pc:spChg chg="mod">
          <ac:chgData name="Daniele Macchia" userId="53842e5fb6569106" providerId="LiveId" clId="{862F3DA3-E297-4B86-A96A-36FE0A304DBA}" dt="2023-01-04T14:32:31.972" v="2826" actId="20577"/>
          <ac:spMkLst>
            <pc:docMk/>
            <pc:sldMk cId="1475673668" sldId="259"/>
            <ac:spMk id="3" creationId="{258131E9-C6FE-DB88-2753-46A064BE0666}"/>
          </ac:spMkLst>
        </pc:spChg>
        <pc:picChg chg="add del mod">
          <ac:chgData name="Daniele Macchia" userId="53842e5fb6569106" providerId="LiveId" clId="{862F3DA3-E297-4B86-A96A-36FE0A304DBA}" dt="2023-01-04T14:19:33.020" v="2182" actId="21"/>
          <ac:picMkLst>
            <pc:docMk/>
            <pc:sldMk cId="1475673668" sldId="259"/>
            <ac:picMk id="4" creationId="{DA428D00-2A1C-C825-E136-FF762CC398E3}"/>
          </ac:picMkLst>
        </pc:picChg>
        <pc:picChg chg="add mod">
          <ac:chgData name="Daniele Macchia" userId="53842e5fb6569106" providerId="LiveId" clId="{862F3DA3-E297-4B86-A96A-36FE0A304DBA}" dt="2023-01-04T14:22:39.205" v="2408" actId="1076"/>
          <ac:picMkLst>
            <pc:docMk/>
            <pc:sldMk cId="1475673668" sldId="259"/>
            <ac:picMk id="3074" creationId="{6C3A9C1A-1FF2-DEAE-840D-D7F99A5B332E}"/>
          </ac:picMkLst>
        </pc:picChg>
      </pc:sldChg>
      <pc:sldChg chg="addSp modSp new mod">
        <pc:chgData name="Daniele Macchia" userId="53842e5fb6569106" providerId="LiveId" clId="{862F3DA3-E297-4B86-A96A-36FE0A304DBA}" dt="2023-01-04T14:39:00.489" v="3093" actId="5793"/>
        <pc:sldMkLst>
          <pc:docMk/>
          <pc:sldMk cId="2717704347" sldId="260"/>
        </pc:sldMkLst>
        <pc:spChg chg="mod">
          <ac:chgData name="Daniele Macchia" userId="53842e5fb6569106" providerId="LiveId" clId="{862F3DA3-E297-4B86-A96A-36FE0A304DBA}" dt="2023-01-04T14:24:03.603" v="2473" actId="113"/>
          <ac:spMkLst>
            <pc:docMk/>
            <pc:sldMk cId="2717704347" sldId="260"/>
            <ac:spMk id="2" creationId="{04A289C6-895D-0355-BE0A-60DFDA168478}"/>
          </ac:spMkLst>
        </pc:spChg>
        <pc:spChg chg="mod">
          <ac:chgData name="Daniele Macchia" userId="53842e5fb6569106" providerId="LiveId" clId="{862F3DA3-E297-4B86-A96A-36FE0A304DBA}" dt="2023-01-04T14:39:00.489" v="3093" actId="5793"/>
          <ac:spMkLst>
            <pc:docMk/>
            <pc:sldMk cId="2717704347" sldId="260"/>
            <ac:spMk id="3" creationId="{1D346B9B-3904-7F30-739C-5F76697557CE}"/>
          </ac:spMkLst>
        </pc:spChg>
        <pc:spChg chg="add mod">
          <ac:chgData name="Daniele Macchia" userId="53842e5fb6569106" providerId="LiveId" clId="{862F3DA3-E297-4B86-A96A-36FE0A304DBA}" dt="2023-01-04T14:38:56.707" v="3089" actId="1076"/>
          <ac:spMkLst>
            <pc:docMk/>
            <pc:sldMk cId="2717704347" sldId="260"/>
            <ac:spMk id="6" creationId="{FEE9B2E8-52D9-E31A-27A3-7DAB014D44A0}"/>
          </ac:spMkLst>
        </pc:spChg>
        <pc:picChg chg="add mod">
          <ac:chgData name="Daniele Macchia" userId="53842e5fb6569106" providerId="LiveId" clId="{862F3DA3-E297-4B86-A96A-36FE0A304DBA}" dt="2023-01-04T14:19:35.572" v="2184"/>
          <ac:picMkLst>
            <pc:docMk/>
            <pc:sldMk cId="2717704347" sldId="260"/>
            <ac:picMk id="4" creationId="{D662E880-B3E8-06E7-FCAC-BFB78D73CF50}"/>
          </ac:picMkLst>
        </pc:picChg>
      </pc:sldChg>
      <pc:sldChg chg="addSp modSp new mod">
        <pc:chgData name="Daniele Macchia" userId="53842e5fb6569106" providerId="LiveId" clId="{862F3DA3-E297-4B86-A96A-36FE0A304DBA}" dt="2023-01-04T14:47:40.801" v="3566" actId="14100"/>
        <pc:sldMkLst>
          <pc:docMk/>
          <pc:sldMk cId="1785752110" sldId="261"/>
        </pc:sldMkLst>
        <pc:spChg chg="mod">
          <ac:chgData name="Daniele Macchia" userId="53842e5fb6569106" providerId="LiveId" clId="{862F3DA3-E297-4B86-A96A-36FE0A304DBA}" dt="2023-01-04T14:39:25.906" v="3135" actId="113"/>
          <ac:spMkLst>
            <pc:docMk/>
            <pc:sldMk cId="1785752110" sldId="261"/>
            <ac:spMk id="2" creationId="{9D1D1A34-2600-6CE8-DB8D-05A15ED0C003}"/>
          </ac:spMkLst>
        </pc:spChg>
        <pc:spChg chg="mod">
          <ac:chgData name="Daniele Macchia" userId="53842e5fb6569106" providerId="LiveId" clId="{862F3DA3-E297-4B86-A96A-36FE0A304DBA}" dt="2023-01-04T14:47:21.239" v="3562" actId="21"/>
          <ac:spMkLst>
            <pc:docMk/>
            <pc:sldMk cId="1785752110" sldId="261"/>
            <ac:spMk id="3" creationId="{5308ADCC-A4C4-119D-1815-A44DC7864F0E}"/>
          </ac:spMkLst>
        </pc:spChg>
        <pc:spChg chg="add mod">
          <ac:chgData name="Daniele Macchia" userId="53842e5fb6569106" providerId="LiveId" clId="{862F3DA3-E297-4B86-A96A-36FE0A304DBA}" dt="2023-01-04T14:47:40.801" v="3566" actId="14100"/>
          <ac:spMkLst>
            <pc:docMk/>
            <pc:sldMk cId="1785752110" sldId="261"/>
            <ac:spMk id="5" creationId="{91380E9D-42A4-72CA-00E9-2B657A99FAAD}"/>
          </ac:spMkLst>
        </pc:spChg>
        <pc:picChg chg="add mod">
          <ac:chgData name="Daniele Macchia" userId="53842e5fb6569106" providerId="LiveId" clId="{862F3DA3-E297-4B86-A96A-36FE0A304DBA}" dt="2023-01-04T14:46:52.516" v="3556" actId="1076"/>
          <ac:picMkLst>
            <pc:docMk/>
            <pc:sldMk cId="1785752110" sldId="261"/>
            <ac:picMk id="5122" creationId="{BEDF1892-AD43-BED6-924C-2665A06565AD}"/>
          </ac:picMkLst>
        </pc:picChg>
      </pc:sldChg>
      <pc:sldChg chg="modSp new mod">
        <pc:chgData name="Daniele Macchia" userId="53842e5fb6569106" providerId="LiveId" clId="{862F3DA3-E297-4B86-A96A-36FE0A304DBA}" dt="2023-01-04T14:57:55.260" v="3972" actId="20577"/>
        <pc:sldMkLst>
          <pc:docMk/>
          <pc:sldMk cId="3839727235" sldId="262"/>
        </pc:sldMkLst>
        <pc:spChg chg="mod">
          <ac:chgData name="Daniele Macchia" userId="53842e5fb6569106" providerId="LiveId" clId="{862F3DA3-E297-4B86-A96A-36FE0A304DBA}" dt="2023-01-04T14:47:48.106" v="3568"/>
          <ac:spMkLst>
            <pc:docMk/>
            <pc:sldMk cId="3839727235" sldId="262"/>
            <ac:spMk id="2" creationId="{2674044F-53ED-ED45-43F8-C0E9CCDC7728}"/>
          </ac:spMkLst>
        </pc:spChg>
        <pc:spChg chg="mod">
          <ac:chgData name="Daniele Macchia" userId="53842e5fb6569106" providerId="LiveId" clId="{862F3DA3-E297-4B86-A96A-36FE0A304DBA}" dt="2023-01-04T14:57:55.260" v="3972" actId="20577"/>
          <ac:spMkLst>
            <pc:docMk/>
            <pc:sldMk cId="3839727235" sldId="262"/>
            <ac:spMk id="3" creationId="{3132931C-1D8A-616B-64CF-D4BB855D1C89}"/>
          </ac:spMkLst>
        </pc:spChg>
      </pc:sldChg>
      <pc:sldChg chg="addSp delSp modSp new mod">
        <pc:chgData name="Daniele Macchia" userId="53842e5fb6569106" providerId="LiveId" clId="{862F3DA3-E297-4B86-A96A-36FE0A304DBA}" dt="2023-01-04T14:59:23.506" v="4133" actId="20577"/>
        <pc:sldMkLst>
          <pc:docMk/>
          <pc:sldMk cId="112452472" sldId="263"/>
        </pc:sldMkLst>
        <pc:spChg chg="mod">
          <ac:chgData name="Daniele Macchia" userId="53842e5fb6569106" providerId="LiveId" clId="{862F3DA3-E297-4B86-A96A-36FE0A304DBA}" dt="2023-01-04T14:58:02.752" v="3988" actId="113"/>
          <ac:spMkLst>
            <pc:docMk/>
            <pc:sldMk cId="112452472" sldId="263"/>
            <ac:spMk id="2" creationId="{E71329E7-97A1-8A5C-9F7E-4A4033B4054C}"/>
          </ac:spMkLst>
        </pc:spChg>
        <pc:spChg chg="mod">
          <ac:chgData name="Daniele Macchia" userId="53842e5fb6569106" providerId="LiveId" clId="{862F3DA3-E297-4B86-A96A-36FE0A304DBA}" dt="2023-01-04T14:59:23.506" v="4133" actId="20577"/>
          <ac:spMkLst>
            <pc:docMk/>
            <pc:sldMk cId="112452472" sldId="263"/>
            <ac:spMk id="3" creationId="{B40815C2-809C-E2C5-29A3-A66077ED53A8}"/>
          </ac:spMkLst>
        </pc:spChg>
        <pc:spChg chg="add del">
          <ac:chgData name="Daniele Macchia" userId="53842e5fb6569106" providerId="LiveId" clId="{862F3DA3-E297-4B86-A96A-36FE0A304DBA}" dt="2023-01-04T14:58:23.136" v="3990" actId="22"/>
          <ac:spMkLst>
            <pc:docMk/>
            <pc:sldMk cId="112452472" sldId="263"/>
            <ac:spMk id="5" creationId="{22E5ADC4-CCCD-C4E1-A6C5-E7D42DF4F0ED}"/>
          </ac:spMkLst>
        </pc:spChg>
        <pc:picChg chg="add mod">
          <ac:chgData name="Daniele Macchia" userId="53842e5fb6569106" providerId="LiveId" clId="{862F3DA3-E297-4B86-A96A-36FE0A304DBA}" dt="2023-01-04T14:59:02.072" v="4081" actId="1076"/>
          <ac:picMkLst>
            <pc:docMk/>
            <pc:sldMk cId="112452472" sldId="263"/>
            <ac:picMk id="6146" creationId="{F204EFC5-82ED-B44D-29D3-CBC4AD2951D3}"/>
          </ac:picMkLst>
        </pc:picChg>
      </pc:sldChg>
      <pc:sldChg chg="modSp new mod">
        <pc:chgData name="Daniele Macchia" userId="53842e5fb6569106" providerId="LiveId" clId="{862F3DA3-E297-4B86-A96A-36FE0A304DBA}" dt="2023-01-05T13:37:47.853" v="4195" actId="20577"/>
        <pc:sldMkLst>
          <pc:docMk/>
          <pc:sldMk cId="3661201022" sldId="264"/>
        </pc:sldMkLst>
        <pc:spChg chg="mod">
          <ac:chgData name="Daniele Macchia" userId="53842e5fb6569106" providerId="LiveId" clId="{862F3DA3-E297-4B86-A96A-36FE0A304DBA}" dt="2023-01-05T13:32:34.308" v="4144" actId="113"/>
          <ac:spMkLst>
            <pc:docMk/>
            <pc:sldMk cId="3661201022" sldId="264"/>
            <ac:spMk id="2" creationId="{50B738F0-F365-AD61-1722-AD324DC5504F}"/>
          </ac:spMkLst>
        </pc:spChg>
        <pc:spChg chg="mod">
          <ac:chgData name="Daniele Macchia" userId="53842e5fb6569106" providerId="LiveId" clId="{862F3DA3-E297-4B86-A96A-36FE0A304DBA}" dt="2023-01-05T13:37:47.853" v="4195" actId="20577"/>
          <ac:spMkLst>
            <pc:docMk/>
            <pc:sldMk cId="3661201022" sldId="264"/>
            <ac:spMk id="3" creationId="{EA52524C-84A0-2DE9-54E1-6E62766E6D5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52B9C-68A7-4167-8FAF-BC8C713F4A74}" type="datetimeFigureOut">
              <a:rPr lang="it-IT" smtClean="0"/>
              <a:t>28/01/2023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2E8AB-7AB6-461C-BD96-40361DF56B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258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2E8AB-7AB6-461C-BD96-40361DF56B4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2908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2E8AB-7AB6-461C-BD96-40361DF56B4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860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6FBD66-29EE-7E9A-50AE-A7C6B1F55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F22A3CB-CCD7-42CB-4DBB-C1303DF3DD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FCD09D-BA10-36EB-91F0-7817D6886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1C78-69CE-43C3-B79F-76A0AE409EED}" type="datetimeFigureOut">
              <a:rPr lang="it-IT" smtClean="0"/>
              <a:t>28/01/2023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BAED7C-9A34-2FC8-A3C0-2F66EAC06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FA3D11-A446-2ADE-3EB1-A55A41CDE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01B4-A24D-46C6-BA55-7B79577450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8752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64B804-B779-977F-164D-B750CD7BE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F124871-A033-6EA5-F3D1-F0F945024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D14601-1984-B7FB-809F-489177D24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1C78-69CE-43C3-B79F-76A0AE409EED}" type="datetimeFigureOut">
              <a:rPr lang="it-IT" smtClean="0"/>
              <a:t>28/01/2023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9C0566-B848-BE17-7BB9-87CB4B527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17715A-9A1E-1FE5-F09D-8B186B857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01B4-A24D-46C6-BA55-7B79577450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446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217FD80-6530-9930-5692-439FC295AD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B1D88C5-4F77-ECE8-FA70-B28B60551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A4022A-FA90-8DE1-6932-F58A73F51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1C78-69CE-43C3-B79F-76A0AE409EED}" type="datetimeFigureOut">
              <a:rPr lang="it-IT" smtClean="0"/>
              <a:t>28/01/2023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AC26F3-8B90-78B7-CCF1-C09F40381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922237-4D9E-0E27-74D2-3FEE62C9F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01B4-A24D-46C6-BA55-7B79577450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4958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D4499E-2185-E907-59A2-94F861819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78E944-A640-4C8E-3F87-CAB940360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523CC9-98B3-D33F-B06C-D64BDC3A6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1C78-69CE-43C3-B79F-76A0AE409EED}" type="datetimeFigureOut">
              <a:rPr lang="it-IT" smtClean="0"/>
              <a:t>28/01/2023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CCF6A5-2631-EA3D-9B09-A7F45E8A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13B93C-5C65-8C33-AAED-2DFE8535E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01B4-A24D-46C6-BA55-7B79577450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812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C6BFBE-7AE1-A208-F857-FB8D2A68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325D8C-5BCC-473E-892B-D204314B9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7731A5-B756-3EFB-15BC-79BB164D7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1C78-69CE-43C3-B79F-76A0AE409EED}" type="datetimeFigureOut">
              <a:rPr lang="it-IT" smtClean="0"/>
              <a:t>28/01/2023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9C063A-1DD2-55C4-C1DB-A53972A25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F1AF64-1EEC-9893-17C9-E7BCFEA60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01B4-A24D-46C6-BA55-7B79577450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836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19F9DF-0F83-43C0-33FA-A03E5D5F6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264BE5-EE98-40F5-718A-2C08F54765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966040C-2D02-2F11-E08C-516BDF55A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02A8BC2-918D-1C53-3602-D5FEF8547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1C78-69CE-43C3-B79F-76A0AE409EED}" type="datetimeFigureOut">
              <a:rPr lang="it-IT" smtClean="0"/>
              <a:t>28/01/2023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A10C833-728E-60E6-A8A6-8A3A08707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F312A12-89E0-13F6-6795-2259CC2A7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01B4-A24D-46C6-BA55-7B79577450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680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6EDBB-0F0C-6A4B-3112-D9741450B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C029B6-3E81-C5AE-FD81-F12695EF2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819C907-3234-118F-389E-678D02A84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872DA18-6209-801A-BACE-4262D237DE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18F63BC-A4D9-83A5-083B-33DF9CE274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3837EB0-B6F4-2439-E3E3-B24C30043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1C78-69CE-43C3-B79F-76A0AE409EED}" type="datetimeFigureOut">
              <a:rPr lang="it-IT" smtClean="0"/>
              <a:t>28/01/2023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0C3923F-202A-B1BE-0409-656864B79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335F808-E89A-53F3-7608-D621DBFA4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01B4-A24D-46C6-BA55-7B79577450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792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B3B2AA-6FF7-7A26-60B5-0EC54832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98559D7-28A5-28B3-71F7-F5DF8CDE9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1C78-69CE-43C3-B79F-76A0AE409EED}" type="datetimeFigureOut">
              <a:rPr lang="it-IT" smtClean="0"/>
              <a:t>28/01/2023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EF4CD4B-721A-1C5C-B74E-4DA1B8A2E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D3BAFCC-C119-5205-057F-B7DE9E4D1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01B4-A24D-46C6-BA55-7B79577450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938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0FA8B4E-B034-0CC5-FC32-9050EDDC9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1C78-69CE-43C3-B79F-76A0AE409EED}" type="datetimeFigureOut">
              <a:rPr lang="it-IT" smtClean="0"/>
              <a:t>28/01/2023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13F6C47-B7B8-D5EF-DFC9-D7EAD29BA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A360B73-CEEB-F6E8-5688-C7C702888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01B4-A24D-46C6-BA55-7B79577450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642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FA5A02-1639-454C-43A6-81648B5D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BB3E06-834D-737D-414A-93E8BBEC4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C9FAFE0-8C41-532C-56BF-26173FE29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5FC6A9-69D0-043B-337D-676578921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1C78-69CE-43C3-B79F-76A0AE409EED}" type="datetimeFigureOut">
              <a:rPr lang="it-IT" smtClean="0"/>
              <a:t>28/01/2023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FD7B30B-437B-66D4-BAA0-D722BC49A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17A57D5-8214-974A-3708-3016B2730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01B4-A24D-46C6-BA55-7B79577450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384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ECE308-DA3C-91FE-66BC-F685979D3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FAD2672-9E33-E4D4-C410-7690DB17BD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54CC419-C1FA-3AFF-DBC6-48B0F2EBE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5CABD00-ECCE-1D11-6839-FDBA64BE6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1C78-69CE-43C3-B79F-76A0AE409EED}" type="datetimeFigureOut">
              <a:rPr lang="it-IT" smtClean="0"/>
              <a:t>28/01/2023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C2DC1D-87CA-7293-D876-0663D3E2F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BDB14B7-7D0C-3961-C762-5B82196FC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01B4-A24D-46C6-BA55-7B79577450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058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087AB4E-34BB-7464-BFAA-4AA31A215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AB5012-D3D4-BD77-BCED-E8C86F4D9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843523-F6C6-27E5-A16E-FBA5C0037F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A1C78-69CE-43C3-B79F-76A0AE409EED}" type="datetimeFigureOut">
              <a:rPr lang="it-IT" smtClean="0"/>
              <a:t>28/01/2023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DE2D1F-B478-EA3C-218B-F05487844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D4D6AF-4067-11A6-A1C4-DAA2498EA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201B4-A24D-46C6-BA55-7B79577450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42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8zZZZzppIM&amp;ab_channel=FrankGregori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view2834595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U218lEKL6E&amp;ab_channel=InsiderTech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5FC96F-4A20-436C-F0A4-766FB82B2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63793" y="1682802"/>
            <a:ext cx="7482348" cy="2387600"/>
          </a:xfrm>
        </p:spPr>
        <p:txBody>
          <a:bodyPr/>
          <a:lstStyle/>
          <a:p>
            <a:r>
              <a:rPr lang="it-IT" b="1" dirty="0" err="1"/>
              <a:t>Introduction</a:t>
            </a:r>
            <a:r>
              <a:rPr lang="it-IT" b="1" dirty="0"/>
              <a:t> to </a:t>
            </a:r>
            <a:r>
              <a:rPr lang="it-IT" b="1" dirty="0" err="1"/>
              <a:t>astronomy</a:t>
            </a:r>
            <a:endParaRPr lang="it-IT" b="1" dirty="0"/>
          </a:p>
        </p:txBody>
      </p:sp>
      <p:pic>
        <p:nvPicPr>
          <p:cNvPr id="1028" name="Picture 4" descr="Astronomy student [Nine Muses] by VicemirAlex on DeviantArt">
            <a:extLst>
              <a:ext uri="{FF2B5EF4-FFF2-40B4-BE49-F238E27FC236}">
                <a16:creationId xmlns:a16="http://schemas.microsoft.com/office/drawing/2014/main" id="{31CF9514-9F94-0665-49A1-3ADE2678A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43" y="828214"/>
            <a:ext cx="5332459" cy="536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73B6D63-A948-347C-62B6-2B45E8DDDD34}"/>
              </a:ext>
            </a:extLst>
          </p:cNvPr>
          <p:cNvSpPr txBox="1"/>
          <p:nvPr/>
        </p:nvSpPr>
        <p:spPr>
          <a:xfrm>
            <a:off x="110613" y="6399968"/>
            <a:ext cx="804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3"/>
              </a:rPr>
              <a:t>https://www.youtube.com/watch?v=D8zZZZzppIM&amp;ab_channel=FrankGregorio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9607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B738F0-F365-AD61-1722-AD324DC55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Exercises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52524C-84A0-2DE9-54E1-6E62766E6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https://learningapps.org/view28345958</a:t>
            </a:r>
            <a:endParaRPr lang="it-IT" dirty="0"/>
          </a:p>
          <a:p>
            <a:endParaRPr lang="it-IT" dirty="0"/>
          </a:p>
          <a:p>
            <a:r>
              <a:rPr lang="it-IT" dirty="0"/>
              <a:t>Reading </a:t>
            </a:r>
            <a:r>
              <a:rPr lang="it-IT" dirty="0" err="1"/>
              <a:t>comprehension</a:t>
            </a:r>
            <a:endParaRPr lang="it-IT" dirty="0"/>
          </a:p>
          <a:p>
            <a:endParaRPr lang="it-IT" dirty="0"/>
          </a:p>
          <a:p>
            <a:r>
              <a:rPr lang="it-IT" dirty="0"/>
              <a:t>Put in </a:t>
            </a:r>
            <a:r>
              <a:rPr lang="it-IT" dirty="0" err="1"/>
              <a:t>order</a:t>
            </a:r>
            <a:r>
              <a:rPr lang="it-IT" dirty="0"/>
              <a:t> </a:t>
            </a:r>
            <a:r>
              <a:rPr lang="it-IT"/>
              <a:t>the events</a:t>
            </a:r>
          </a:p>
        </p:txBody>
      </p:sp>
    </p:spTree>
    <p:extLst>
      <p:ext uri="{BB962C8B-B14F-4D97-AF65-F5344CB8AC3E}">
        <p14:creationId xmlns:p14="http://schemas.microsoft.com/office/powerpoint/2010/main" val="3661201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7F926F-3EBF-F0A7-6212-0EA4B288A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Brainstorming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EFBBF5-53D1-2218-9D57-0D518C897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astronomy</a:t>
            </a:r>
            <a:r>
              <a:rPr lang="it-IT" dirty="0"/>
              <a:t>? </a:t>
            </a:r>
          </a:p>
          <a:p>
            <a:endParaRPr lang="it-IT" dirty="0"/>
          </a:p>
          <a:p>
            <a:r>
              <a:rPr lang="it-IT" dirty="0" err="1"/>
              <a:t>What</a:t>
            </a:r>
            <a:r>
              <a:rPr lang="it-IT" dirty="0"/>
              <a:t> do </a:t>
            </a:r>
            <a:r>
              <a:rPr lang="it-IT" dirty="0" err="1"/>
              <a:t>you</a:t>
            </a:r>
            <a:r>
              <a:rPr lang="it-IT" dirty="0"/>
              <a:t> know </a:t>
            </a:r>
            <a:r>
              <a:rPr lang="it-IT" dirty="0" err="1"/>
              <a:t>about</a:t>
            </a:r>
            <a:r>
              <a:rPr lang="it-IT" dirty="0"/>
              <a:t> </a:t>
            </a:r>
            <a:r>
              <a:rPr lang="it-IT" dirty="0" err="1"/>
              <a:t>astronomy</a:t>
            </a:r>
            <a:r>
              <a:rPr lang="it-IT" dirty="0"/>
              <a:t>? </a:t>
            </a:r>
          </a:p>
          <a:p>
            <a:endParaRPr lang="it-IT" dirty="0"/>
          </a:p>
          <a:p>
            <a:r>
              <a:rPr lang="it-IT" dirty="0"/>
              <a:t>Do </a:t>
            </a:r>
            <a:r>
              <a:rPr lang="it-IT" dirty="0" err="1"/>
              <a:t>you</a:t>
            </a:r>
            <a:r>
              <a:rPr lang="it-IT" dirty="0"/>
              <a:t> know </a:t>
            </a:r>
            <a:r>
              <a:rPr lang="it-IT" dirty="0" err="1"/>
              <a:t>any</a:t>
            </a:r>
            <a:r>
              <a:rPr lang="it-IT" dirty="0"/>
              <a:t> </a:t>
            </a:r>
            <a:r>
              <a:rPr lang="it-IT" dirty="0" err="1"/>
              <a:t>famous</a:t>
            </a:r>
            <a:r>
              <a:rPr lang="it-IT" dirty="0"/>
              <a:t> </a:t>
            </a:r>
            <a:r>
              <a:rPr lang="it-IT" dirty="0" err="1"/>
              <a:t>astronomer</a:t>
            </a:r>
            <a:r>
              <a:rPr lang="it-IT" dirty="0"/>
              <a:t>? </a:t>
            </a:r>
          </a:p>
        </p:txBody>
      </p:sp>
      <p:pic>
        <p:nvPicPr>
          <p:cNvPr id="1026" name="Picture 2" descr="Think PNG Download Image | PNG All">
            <a:extLst>
              <a:ext uri="{FF2B5EF4-FFF2-40B4-BE49-F238E27FC236}">
                <a16:creationId xmlns:a16="http://schemas.microsoft.com/office/drawing/2014/main" id="{E7FF2750-3D08-DAD0-A9D9-765737B39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510" y="2212259"/>
            <a:ext cx="2679290" cy="267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407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FC6D3F-83DB-1718-4166-63502F90C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t-IT" b="1" dirty="0" err="1"/>
              <a:t>What</a:t>
            </a:r>
            <a:r>
              <a:rPr lang="it-IT" b="1" dirty="0"/>
              <a:t> </a:t>
            </a:r>
            <a:r>
              <a:rPr lang="it-IT" b="1" dirty="0" err="1"/>
              <a:t>is</a:t>
            </a:r>
            <a:r>
              <a:rPr lang="it-IT" b="1" dirty="0"/>
              <a:t> </a:t>
            </a:r>
            <a:r>
              <a:rPr lang="it-IT" b="1" dirty="0" err="1"/>
              <a:t>astronomy</a:t>
            </a:r>
            <a:r>
              <a:rPr lang="it-IT" b="1" dirty="0"/>
              <a:t>?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4AAFFA-915C-7199-5E58-BCEC32F5A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951516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/>
              <a:t>Astronomy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science </a:t>
            </a:r>
            <a:r>
              <a:rPr lang="it-IT" dirty="0" err="1"/>
              <a:t>that</a:t>
            </a:r>
            <a:r>
              <a:rPr lang="it-IT" dirty="0"/>
              <a:t> studies the </a:t>
            </a:r>
            <a:r>
              <a:rPr lang="it-IT" b="1" dirty="0" err="1"/>
              <a:t>universe</a:t>
            </a:r>
            <a:r>
              <a:rPr lang="it-IT" dirty="0"/>
              <a:t>. 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really</a:t>
            </a:r>
            <a:r>
              <a:rPr lang="it-IT" dirty="0"/>
              <a:t> </a:t>
            </a:r>
            <a:r>
              <a:rPr lang="it-IT" b="1" dirty="0" err="1"/>
              <a:t>ancient</a:t>
            </a:r>
            <a:r>
              <a:rPr lang="it-IT" dirty="0"/>
              <a:t> </a:t>
            </a:r>
            <a:r>
              <a:rPr lang="it-IT" dirty="0" err="1"/>
              <a:t>subject</a:t>
            </a:r>
            <a:r>
              <a:rPr lang="it-IT" dirty="0"/>
              <a:t>: </a:t>
            </a:r>
            <a:r>
              <a:rPr lang="it-IT" dirty="0" err="1"/>
              <a:t>humans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always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fascinated</a:t>
            </a:r>
            <a:r>
              <a:rPr lang="it-IT" dirty="0"/>
              <a:t> by the night </a:t>
            </a:r>
            <a:r>
              <a:rPr lang="it-IT" dirty="0" err="1"/>
              <a:t>sky</a:t>
            </a:r>
            <a:r>
              <a:rPr lang="it-IT" dirty="0"/>
              <a:t>. </a:t>
            </a:r>
          </a:p>
        </p:txBody>
      </p:sp>
      <p:pic>
        <p:nvPicPr>
          <p:cNvPr id="1026" name="Picture 2" descr="nightforestskyfans7: Sky Night Png Hd - Big blue sky clipart ...">
            <a:extLst>
              <a:ext uri="{FF2B5EF4-FFF2-40B4-BE49-F238E27FC236}">
                <a16:creationId xmlns:a16="http://schemas.microsoft.com/office/drawing/2014/main" id="{8B302CE6-F284-9D10-012A-7CBAD4719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881" y="3242188"/>
            <a:ext cx="3427208" cy="342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AC0FDB9-C016-1B31-29F4-32AA616F7184}"/>
              </a:ext>
            </a:extLst>
          </p:cNvPr>
          <p:cNvSpPr txBox="1"/>
          <p:nvPr/>
        </p:nvSpPr>
        <p:spPr>
          <a:xfrm>
            <a:off x="838199" y="3874360"/>
            <a:ext cx="650649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800" dirty="0"/>
          </a:p>
          <a:p>
            <a:r>
              <a:rPr lang="it-IT" sz="2800" dirty="0"/>
              <a:t>The first </a:t>
            </a:r>
            <a:r>
              <a:rPr lang="it-IT" sz="2800" dirty="0" err="1"/>
              <a:t>civilizations</a:t>
            </a:r>
            <a:r>
              <a:rPr lang="it-IT" sz="2800" dirty="0"/>
              <a:t> (</a:t>
            </a:r>
            <a:r>
              <a:rPr lang="it-IT" sz="2800" dirty="0" err="1"/>
              <a:t>Babylonians</a:t>
            </a:r>
            <a:r>
              <a:rPr lang="it-IT" sz="2800" dirty="0"/>
              <a:t>, </a:t>
            </a:r>
            <a:r>
              <a:rPr lang="it-IT" sz="2800" dirty="0" err="1"/>
              <a:t>Greeks</a:t>
            </a:r>
            <a:r>
              <a:rPr lang="it-IT" sz="2800" dirty="0"/>
              <a:t>, </a:t>
            </a:r>
            <a:r>
              <a:rPr lang="it-IT" sz="2800" dirty="0" err="1"/>
              <a:t>Egyptians</a:t>
            </a:r>
            <a:r>
              <a:rPr lang="it-IT" sz="2800" dirty="0"/>
              <a:t>, </a:t>
            </a:r>
            <a:r>
              <a:rPr lang="it-IT" sz="2800" dirty="0" err="1"/>
              <a:t>Mayans</a:t>
            </a:r>
            <a:r>
              <a:rPr lang="it-IT" sz="2800" dirty="0"/>
              <a:t>…) </a:t>
            </a:r>
            <a:r>
              <a:rPr lang="it-IT" sz="2800" dirty="0" err="1"/>
              <a:t>studied</a:t>
            </a:r>
            <a:r>
              <a:rPr lang="it-IT" sz="2800" dirty="0"/>
              <a:t> the </a:t>
            </a:r>
            <a:r>
              <a:rPr lang="it-IT" sz="2800" dirty="0" err="1"/>
              <a:t>sky</a:t>
            </a:r>
            <a:r>
              <a:rPr lang="it-IT" sz="2800" dirty="0"/>
              <a:t> and made the first </a:t>
            </a:r>
            <a:r>
              <a:rPr lang="it-IT" sz="2800" dirty="0" err="1"/>
              <a:t>discoveries</a:t>
            </a:r>
            <a:r>
              <a:rPr lang="it-IT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38638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F808C9-47F8-D8DC-07F0-4FAF00F0B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The history of </a:t>
            </a:r>
            <a:r>
              <a:rPr lang="it-IT" b="1" dirty="0" err="1"/>
              <a:t>astronomy</a:t>
            </a:r>
            <a:r>
              <a:rPr lang="it-IT" b="1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580C11-5F4B-0580-6EAF-9EC16F461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77369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In the </a:t>
            </a:r>
            <a:r>
              <a:rPr lang="it-IT" b="1" dirty="0" err="1"/>
              <a:t>paleolithic</a:t>
            </a:r>
            <a:r>
              <a:rPr lang="it-IT" dirty="0"/>
              <a:t> (35.000 </a:t>
            </a:r>
            <a:r>
              <a:rPr lang="it-IT" dirty="0" err="1"/>
              <a:t>years</a:t>
            </a:r>
            <a:r>
              <a:rPr lang="it-IT" dirty="0"/>
              <a:t> ago), </a:t>
            </a:r>
            <a:r>
              <a:rPr lang="it-IT" dirty="0" err="1"/>
              <a:t>humans</a:t>
            </a:r>
            <a:r>
              <a:rPr lang="it-IT" dirty="0"/>
              <a:t> </a:t>
            </a:r>
            <a:r>
              <a:rPr lang="it-IT" dirty="0" err="1"/>
              <a:t>tracked</a:t>
            </a:r>
            <a:r>
              <a:rPr lang="it-IT" dirty="0"/>
              <a:t> </a:t>
            </a:r>
            <a:r>
              <a:rPr lang="it-IT" b="1" dirty="0"/>
              <a:t>moon </a:t>
            </a:r>
            <a:r>
              <a:rPr lang="it-IT" b="1" dirty="0" err="1"/>
              <a:t>phases</a:t>
            </a:r>
            <a:r>
              <a:rPr lang="it-IT" dirty="0"/>
              <a:t>, and </a:t>
            </a:r>
            <a:r>
              <a:rPr lang="it-IT" dirty="0" err="1"/>
              <a:t>probably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</a:t>
            </a:r>
            <a:r>
              <a:rPr lang="it-IT" dirty="0" err="1"/>
              <a:t>them</a:t>
            </a:r>
            <a:r>
              <a:rPr lang="it-IT" dirty="0"/>
              <a:t> to make a </a:t>
            </a:r>
            <a:r>
              <a:rPr lang="it-IT" dirty="0" err="1"/>
              <a:t>calendar</a:t>
            </a:r>
            <a:r>
              <a:rPr lang="it-IT" dirty="0"/>
              <a:t>.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The </a:t>
            </a:r>
            <a:r>
              <a:rPr lang="it-IT" b="1" dirty="0" err="1"/>
              <a:t>babylonians</a:t>
            </a:r>
            <a:r>
              <a:rPr lang="it-IT" dirty="0"/>
              <a:t> (3000 </a:t>
            </a:r>
            <a:r>
              <a:rPr lang="it-IT" dirty="0" err="1"/>
              <a:t>years</a:t>
            </a:r>
            <a:r>
              <a:rPr lang="it-IT" dirty="0"/>
              <a:t> ago) </a:t>
            </a:r>
            <a:r>
              <a:rPr lang="it-IT" dirty="0" err="1"/>
              <a:t>discovered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lunar</a:t>
            </a:r>
            <a:r>
              <a:rPr lang="it-IT" dirty="0"/>
              <a:t> </a:t>
            </a:r>
            <a:r>
              <a:rPr lang="it-IT" dirty="0" err="1"/>
              <a:t>eclipses</a:t>
            </a:r>
            <a:r>
              <a:rPr lang="it-IT" dirty="0"/>
              <a:t> </a:t>
            </a:r>
            <a:r>
              <a:rPr lang="it-IT" dirty="0" err="1"/>
              <a:t>recurred</a:t>
            </a:r>
            <a:r>
              <a:rPr lang="it-IT" dirty="0"/>
              <a:t> in a </a:t>
            </a:r>
            <a:r>
              <a:rPr lang="it-IT" dirty="0" err="1"/>
              <a:t>repeating</a:t>
            </a:r>
            <a:r>
              <a:rPr lang="it-IT" dirty="0"/>
              <a:t> </a:t>
            </a:r>
            <a:r>
              <a:rPr lang="it-IT" dirty="0" err="1"/>
              <a:t>cycle</a:t>
            </a:r>
            <a:r>
              <a:rPr lang="it-IT" dirty="0"/>
              <a:t>. 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5C35FCC-F001-4E7A-8367-F44E308EE66E}"/>
              </a:ext>
            </a:extLst>
          </p:cNvPr>
          <p:cNvSpPr txBox="1"/>
          <p:nvPr/>
        </p:nvSpPr>
        <p:spPr>
          <a:xfrm>
            <a:off x="838197" y="4361905"/>
            <a:ext cx="590673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800" dirty="0"/>
              <a:t>The </a:t>
            </a:r>
            <a:r>
              <a:rPr lang="it-IT" sz="2800" b="1" dirty="0" err="1"/>
              <a:t>greeks</a:t>
            </a:r>
            <a:r>
              <a:rPr lang="it-IT" sz="2800" dirty="0"/>
              <a:t> (2500 </a:t>
            </a:r>
            <a:r>
              <a:rPr lang="it-IT" sz="2800" dirty="0" err="1"/>
              <a:t>years</a:t>
            </a:r>
            <a:r>
              <a:rPr lang="it-IT" sz="2800" dirty="0"/>
              <a:t> ago) </a:t>
            </a:r>
            <a:r>
              <a:rPr lang="it-IT" sz="2800" dirty="0" err="1"/>
              <a:t>estimated</a:t>
            </a:r>
            <a:r>
              <a:rPr lang="it-IT" sz="2800" dirty="0"/>
              <a:t> the size and </a:t>
            </a:r>
            <a:r>
              <a:rPr lang="it-IT" sz="2800" dirty="0" err="1"/>
              <a:t>distance</a:t>
            </a:r>
            <a:r>
              <a:rPr lang="it-IT" sz="2800" dirty="0"/>
              <a:t> of the moon. </a:t>
            </a:r>
            <a:r>
              <a:rPr lang="it-IT" sz="2800" dirty="0" err="1"/>
              <a:t>They</a:t>
            </a:r>
            <a:r>
              <a:rPr lang="it-IT" sz="2800" dirty="0"/>
              <a:t> </a:t>
            </a:r>
            <a:r>
              <a:rPr lang="it-IT" sz="2800" dirty="0" err="1"/>
              <a:t>also</a:t>
            </a:r>
            <a:r>
              <a:rPr lang="it-IT" sz="2800" dirty="0"/>
              <a:t> </a:t>
            </a:r>
            <a:r>
              <a:rPr lang="it-IT" sz="2800" dirty="0" err="1"/>
              <a:t>catalogued</a:t>
            </a:r>
            <a:r>
              <a:rPr lang="it-IT" sz="2800" dirty="0"/>
              <a:t> stars and </a:t>
            </a:r>
            <a:r>
              <a:rPr lang="it-IT" sz="2800" dirty="0" err="1"/>
              <a:t>named</a:t>
            </a:r>
            <a:r>
              <a:rPr lang="it-IT" sz="2800" dirty="0"/>
              <a:t> </a:t>
            </a:r>
            <a:r>
              <a:rPr lang="it-IT" sz="2800" dirty="0" err="1"/>
              <a:t>constellations</a:t>
            </a:r>
            <a:r>
              <a:rPr lang="it-IT" sz="2800" dirty="0"/>
              <a:t>. </a:t>
            </a:r>
          </a:p>
        </p:txBody>
      </p:sp>
      <p:pic>
        <p:nvPicPr>
          <p:cNvPr id="2054" name="Picture 6" descr="Cave clipart stone age cave, Cave stone age cave Transparent FREE for ...">
            <a:extLst>
              <a:ext uri="{FF2B5EF4-FFF2-40B4-BE49-F238E27FC236}">
                <a16:creationId xmlns:a16="http://schemas.microsoft.com/office/drawing/2014/main" id="{E6EE465E-2531-75C9-1DC7-C4BB88455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864" y="3668218"/>
            <a:ext cx="4709652" cy="299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937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1CB5D5-E862-971F-BFFB-C19AE85A8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The history of </a:t>
            </a:r>
            <a:r>
              <a:rPr lang="it-IT" b="1" dirty="0" err="1"/>
              <a:t>astronomy</a:t>
            </a:r>
            <a:r>
              <a:rPr lang="it-IT" b="1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8131E9-C6FE-DB88-2753-46A064BE0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/>
              <a:t>Astronomy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studied</a:t>
            </a:r>
            <a:r>
              <a:rPr lang="it-IT" dirty="0"/>
              <a:t> </a:t>
            </a:r>
            <a:r>
              <a:rPr lang="it-IT" dirty="0" err="1"/>
              <a:t>everywhere</a:t>
            </a:r>
            <a:r>
              <a:rPr lang="it-IT" dirty="0"/>
              <a:t> in the world.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The </a:t>
            </a:r>
            <a:r>
              <a:rPr lang="it-IT" b="1" dirty="0" err="1"/>
              <a:t>Persians</a:t>
            </a:r>
            <a:r>
              <a:rPr lang="it-IT" dirty="0"/>
              <a:t> (1000 </a:t>
            </a:r>
            <a:r>
              <a:rPr lang="it-IT" dirty="0" err="1"/>
              <a:t>years</a:t>
            </a:r>
            <a:r>
              <a:rPr lang="it-IT" dirty="0"/>
              <a:t> ago) </a:t>
            </a:r>
            <a:r>
              <a:rPr lang="it-IT" dirty="0" err="1"/>
              <a:t>observed</a:t>
            </a:r>
            <a:r>
              <a:rPr lang="it-IT" dirty="0"/>
              <a:t> the </a:t>
            </a:r>
            <a:r>
              <a:rPr lang="it-IT" dirty="0" err="1"/>
              <a:t>brightest</a:t>
            </a:r>
            <a:r>
              <a:rPr lang="it-IT" dirty="0"/>
              <a:t> supernova </a:t>
            </a:r>
            <a:r>
              <a:rPr lang="it-IT" dirty="0" err="1"/>
              <a:t>ever</a:t>
            </a:r>
            <a:r>
              <a:rPr lang="it-IT" dirty="0"/>
              <a:t> </a:t>
            </a:r>
            <a:r>
              <a:rPr lang="it-IT" dirty="0" err="1"/>
              <a:t>recorded</a:t>
            </a:r>
            <a:r>
              <a:rPr lang="it-IT" dirty="0"/>
              <a:t> and </a:t>
            </a:r>
            <a:r>
              <a:rPr lang="it-IT" dirty="0" err="1"/>
              <a:t>named</a:t>
            </a:r>
            <a:r>
              <a:rPr lang="it-IT" dirty="0"/>
              <a:t> </a:t>
            </a:r>
            <a:r>
              <a:rPr lang="it-IT" dirty="0" err="1"/>
              <a:t>many</a:t>
            </a:r>
            <a:r>
              <a:rPr lang="it-IT" dirty="0"/>
              <a:t> stars.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In 1543 </a:t>
            </a:r>
            <a:r>
              <a:rPr lang="it-IT" b="1" dirty="0" err="1"/>
              <a:t>Copernicus</a:t>
            </a:r>
            <a:r>
              <a:rPr lang="it-IT" dirty="0"/>
              <a:t> </a:t>
            </a:r>
            <a:r>
              <a:rPr lang="it-IT" dirty="0" err="1"/>
              <a:t>discovered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the Earth </a:t>
            </a:r>
            <a:r>
              <a:rPr lang="it-IT" dirty="0" err="1"/>
              <a:t>rotates</a:t>
            </a:r>
            <a:r>
              <a:rPr lang="it-IT" dirty="0"/>
              <a:t> </a:t>
            </a:r>
            <a:r>
              <a:rPr lang="it-IT" dirty="0" err="1"/>
              <a:t>around</a:t>
            </a:r>
            <a:r>
              <a:rPr lang="it-IT" dirty="0"/>
              <a:t> the sun. </a:t>
            </a:r>
            <a:r>
              <a:rPr lang="it-IT" dirty="0" err="1"/>
              <a:t>Before</a:t>
            </a:r>
            <a:r>
              <a:rPr lang="it-IT" dirty="0"/>
              <a:t> </a:t>
            </a:r>
            <a:r>
              <a:rPr lang="it-IT" dirty="0" err="1"/>
              <a:t>Copernicus</a:t>
            </a:r>
            <a:r>
              <a:rPr lang="it-IT" dirty="0"/>
              <a:t>, people </a:t>
            </a:r>
            <a:r>
              <a:rPr lang="it-IT" dirty="0" err="1"/>
              <a:t>thought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the Sun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rotating</a:t>
            </a:r>
            <a:r>
              <a:rPr lang="it-IT" dirty="0"/>
              <a:t> </a:t>
            </a:r>
            <a:r>
              <a:rPr lang="it-IT" dirty="0" err="1"/>
              <a:t>around</a:t>
            </a:r>
            <a:r>
              <a:rPr lang="it-IT" dirty="0"/>
              <a:t> the Earth. </a:t>
            </a:r>
            <a:r>
              <a:rPr lang="it-IT" dirty="0" err="1"/>
              <a:t>Aristarchus</a:t>
            </a:r>
            <a:r>
              <a:rPr lang="it-IT" dirty="0"/>
              <a:t> of </a:t>
            </a:r>
            <a:r>
              <a:rPr lang="it-IT" dirty="0" err="1"/>
              <a:t>Samos</a:t>
            </a:r>
            <a:r>
              <a:rPr lang="it-IT" dirty="0"/>
              <a:t> </a:t>
            </a:r>
            <a:r>
              <a:rPr lang="it-IT" dirty="0" err="1"/>
              <a:t>had</a:t>
            </a:r>
            <a:r>
              <a:rPr lang="it-IT" dirty="0"/>
              <a:t> the </a:t>
            </a:r>
            <a:r>
              <a:rPr lang="it-IT" dirty="0" err="1"/>
              <a:t>same</a:t>
            </a:r>
            <a:r>
              <a:rPr lang="it-IT" dirty="0"/>
              <a:t> idea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Copernicus</a:t>
            </a:r>
            <a:r>
              <a:rPr lang="it-IT" dirty="0"/>
              <a:t> 2500 </a:t>
            </a:r>
            <a:r>
              <a:rPr lang="it-IT" dirty="0" err="1"/>
              <a:t>years</a:t>
            </a:r>
            <a:r>
              <a:rPr lang="it-IT" dirty="0"/>
              <a:t> ago, </a:t>
            </a:r>
            <a:r>
              <a:rPr lang="it-IT" dirty="0" err="1"/>
              <a:t>but</a:t>
            </a:r>
            <a:r>
              <a:rPr lang="it-IT" dirty="0"/>
              <a:t> no one </a:t>
            </a:r>
            <a:r>
              <a:rPr lang="it-IT" dirty="0" err="1"/>
              <a:t>believed</a:t>
            </a:r>
            <a:r>
              <a:rPr lang="it-IT" dirty="0"/>
              <a:t> </a:t>
            </a:r>
            <a:r>
              <a:rPr lang="it-IT" dirty="0" err="1"/>
              <a:t>him</a:t>
            </a:r>
            <a:r>
              <a:rPr lang="it-IT" dirty="0"/>
              <a:t>!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C3A9C1A-1FF2-DEAE-840D-D7F99A5B3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336" y="103609"/>
            <a:ext cx="2418735" cy="262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673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A289C6-895D-0355-BE0A-60DFDA168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The history of </a:t>
            </a:r>
            <a:r>
              <a:rPr lang="it-IT" b="1" dirty="0" err="1"/>
              <a:t>astronomy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346B9B-3904-7F30-739C-5F7669755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In 1609 </a:t>
            </a:r>
            <a:r>
              <a:rPr lang="it-IT" b="1" dirty="0"/>
              <a:t>Galileo</a:t>
            </a:r>
            <a:r>
              <a:rPr lang="it-IT" dirty="0"/>
              <a:t> </a:t>
            </a:r>
            <a:r>
              <a:rPr lang="it-IT" dirty="0" err="1"/>
              <a:t>pointed</a:t>
            </a:r>
            <a:r>
              <a:rPr lang="it-IT" dirty="0"/>
              <a:t> for the first time a </a:t>
            </a:r>
            <a:r>
              <a:rPr lang="it-IT" dirty="0" err="1"/>
              <a:t>telescope</a:t>
            </a:r>
            <a:r>
              <a:rPr lang="it-IT" dirty="0"/>
              <a:t> </a:t>
            </a:r>
            <a:r>
              <a:rPr lang="it-IT" dirty="0" err="1"/>
              <a:t>towards</a:t>
            </a:r>
            <a:r>
              <a:rPr lang="it-IT" dirty="0"/>
              <a:t> the night </a:t>
            </a:r>
            <a:r>
              <a:rPr lang="it-IT" dirty="0" err="1"/>
              <a:t>sky</a:t>
            </a:r>
            <a:r>
              <a:rPr lang="it-IT" dirty="0"/>
              <a:t>. He </a:t>
            </a:r>
            <a:r>
              <a:rPr lang="it-IT" dirty="0" err="1"/>
              <a:t>observed</a:t>
            </a:r>
            <a:r>
              <a:rPr lang="it-IT" dirty="0"/>
              <a:t> the moon, and </a:t>
            </a:r>
            <a:r>
              <a:rPr lang="it-IT" dirty="0" err="1"/>
              <a:t>discovered</a:t>
            </a:r>
            <a:r>
              <a:rPr lang="it-IT" dirty="0"/>
              <a:t> moons on Jupiter. 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In 1781 </a:t>
            </a:r>
            <a:r>
              <a:rPr lang="it-IT" dirty="0" err="1"/>
              <a:t>Hershel</a:t>
            </a:r>
            <a:r>
              <a:rPr lang="it-IT" dirty="0"/>
              <a:t> </a:t>
            </a:r>
            <a:r>
              <a:rPr lang="it-IT" dirty="0" err="1"/>
              <a:t>discovered</a:t>
            </a:r>
            <a:r>
              <a:rPr lang="it-IT" dirty="0"/>
              <a:t> the </a:t>
            </a:r>
            <a:r>
              <a:rPr lang="it-IT" dirty="0" err="1"/>
              <a:t>planet</a:t>
            </a:r>
            <a:r>
              <a:rPr lang="it-IT" dirty="0"/>
              <a:t> </a:t>
            </a:r>
            <a:r>
              <a:rPr lang="it-IT" b="1" dirty="0" err="1"/>
              <a:t>Uranus</a:t>
            </a:r>
            <a:r>
              <a:rPr lang="it-IT" dirty="0"/>
              <a:t>. In 1846 Adams </a:t>
            </a:r>
            <a:r>
              <a:rPr lang="it-IT" dirty="0" err="1"/>
              <a:t>discovered</a:t>
            </a:r>
            <a:r>
              <a:rPr lang="it-IT" dirty="0"/>
              <a:t> the </a:t>
            </a:r>
            <a:r>
              <a:rPr lang="it-IT" dirty="0" err="1"/>
              <a:t>planet</a:t>
            </a:r>
            <a:r>
              <a:rPr lang="it-IT" dirty="0"/>
              <a:t> </a:t>
            </a:r>
            <a:r>
              <a:rPr lang="it-IT" b="1" dirty="0" err="1"/>
              <a:t>Neptune</a:t>
            </a:r>
            <a:r>
              <a:rPr lang="it-IT" dirty="0"/>
              <a:t>.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Picture 2" descr="Astronomy clipart night sky, Astronomy night sky Transparent FREE for ...">
            <a:extLst>
              <a:ext uri="{FF2B5EF4-FFF2-40B4-BE49-F238E27FC236}">
                <a16:creationId xmlns:a16="http://schemas.microsoft.com/office/drawing/2014/main" id="{D662E880-B3E8-06E7-FCAC-BFB78D73C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637" y="4656246"/>
            <a:ext cx="4385187" cy="224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EE9B2E8-52D9-E31A-27A3-7DAB014D44A0}"/>
              </a:ext>
            </a:extLst>
          </p:cNvPr>
          <p:cNvSpPr txBox="1"/>
          <p:nvPr/>
        </p:nvSpPr>
        <p:spPr>
          <a:xfrm>
            <a:off x="838200" y="4656246"/>
            <a:ext cx="70521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In 1920 </a:t>
            </a:r>
            <a:r>
              <a:rPr lang="it-IT" sz="2800" b="1" dirty="0"/>
              <a:t>Edward Hubble </a:t>
            </a:r>
            <a:r>
              <a:rPr lang="it-IT" sz="2800" dirty="0" err="1"/>
              <a:t>discovered</a:t>
            </a:r>
            <a:r>
              <a:rPr lang="it-IT" sz="2800" dirty="0"/>
              <a:t> </a:t>
            </a:r>
            <a:r>
              <a:rPr lang="it-IT" sz="2800" dirty="0" err="1"/>
              <a:t>that</a:t>
            </a:r>
            <a:r>
              <a:rPr lang="it-IT" sz="2800" dirty="0"/>
              <a:t> the </a:t>
            </a:r>
            <a:r>
              <a:rPr lang="it-IT" sz="2800" dirty="0" err="1"/>
              <a:t>Milky</a:t>
            </a:r>
            <a:r>
              <a:rPr lang="it-IT" sz="2800" dirty="0"/>
              <a:t> Way </a:t>
            </a:r>
            <a:r>
              <a:rPr lang="it-IT" sz="2800" dirty="0" err="1"/>
              <a:t>isn’t</a:t>
            </a:r>
            <a:r>
              <a:rPr lang="it-IT" sz="2800" dirty="0"/>
              <a:t> the </a:t>
            </a:r>
            <a:r>
              <a:rPr lang="it-IT" sz="2800" dirty="0" err="1"/>
              <a:t>whole</a:t>
            </a:r>
            <a:r>
              <a:rPr lang="it-IT" sz="2800" dirty="0"/>
              <a:t> </a:t>
            </a:r>
            <a:r>
              <a:rPr lang="it-IT" sz="2800" dirty="0" err="1"/>
              <a:t>universe</a:t>
            </a:r>
            <a:r>
              <a:rPr lang="it-IT" sz="2800" dirty="0"/>
              <a:t>. </a:t>
            </a:r>
            <a:r>
              <a:rPr lang="it-IT" sz="2800" dirty="0" err="1"/>
              <a:t>There</a:t>
            </a:r>
            <a:r>
              <a:rPr lang="it-IT" sz="2800" dirty="0"/>
              <a:t> are </a:t>
            </a:r>
            <a:r>
              <a:rPr lang="it-IT" sz="2800" dirty="0" err="1"/>
              <a:t>other</a:t>
            </a:r>
            <a:r>
              <a:rPr lang="it-IT" sz="2800" dirty="0"/>
              <a:t> </a:t>
            </a:r>
            <a:r>
              <a:rPr lang="it-IT" sz="2800" dirty="0" err="1"/>
              <a:t>galaxies</a:t>
            </a:r>
            <a:r>
              <a:rPr lang="it-IT" sz="2800" dirty="0"/>
              <a:t>, and the </a:t>
            </a:r>
            <a:r>
              <a:rPr lang="it-IT" sz="2800" dirty="0" err="1"/>
              <a:t>universe</a:t>
            </a:r>
            <a:r>
              <a:rPr lang="it-IT" sz="2800" dirty="0"/>
              <a:t> </a:t>
            </a:r>
            <a:r>
              <a:rPr lang="it-IT" sz="2800" dirty="0" err="1"/>
              <a:t>is</a:t>
            </a:r>
            <a:r>
              <a:rPr lang="it-IT" sz="2800" dirty="0"/>
              <a:t> </a:t>
            </a:r>
            <a:r>
              <a:rPr lang="it-IT" sz="2800" dirty="0" err="1"/>
              <a:t>expanding</a:t>
            </a:r>
            <a:r>
              <a:rPr lang="it-IT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17704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1D1A34-2600-6CE8-DB8D-05A15ED0C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Leaving</a:t>
            </a:r>
            <a:r>
              <a:rPr lang="it-IT" b="1" dirty="0"/>
              <a:t> </a:t>
            </a:r>
            <a:r>
              <a:rPr lang="it-IT" b="1" dirty="0" err="1"/>
              <a:t>planet</a:t>
            </a:r>
            <a:r>
              <a:rPr lang="it-IT" b="1" dirty="0"/>
              <a:t> Earth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08ADCC-A4C4-119D-1815-A44DC7864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In 1944 </a:t>
            </a:r>
            <a:r>
              <a:rPr lang="it-IT" b="1" dirty="0" err="1"/>
              <a:t>Germans</a:t>
            </a:r>
            <a:r>
              <a:rPr lang="it-IT" dirty="0"/>
              <a:t> </a:t>
            </a:r>
            <a:r>
              <a:rPr lang="it-IT" dirty="0" err="1"/>
              <a:t>launched</a:t>
            </a:r>
            <a:r>
              <a:rPr lang="it-IT" dirty="0"/>
              <a:t> the first </a:t>
            </a:r>
            <a:r>
              <a:rPr lang="it-IT" dirty="0" err="1"/>
              <a:t>object</a:t>
            </a:r>
            <a:r>
              <a:rPr lang="it-IT" dirty="0"/>
              <a:t> in </a:t>
            </a:r>
            <a:r>
              <a:rPr lang="it-IT" dirty="0" err="1"/>
              <a:t>space</a:t>
            </a:r>
            <a:r>
              <a:rPr lang="it-IT" dirty="0"/>
              <a:t>: the </a:t>
            </a:r>
            <a:r>
              <a:rPr lang="it-IT" b="1" dirty="0"/>
              <a:t>v2 rocket</a:t>
            </a:r>
            <a:r>
              <a:rPr lang="it-IT" dirty="0"/>
              <a:t>. </a:t>
            </a:r>
          </a:p>
        </p:txBody>
      </p:sp>
      <p:pic>
        <p:nvPicPr>
          <p:cNvPr id="5122" name="Picture 2" descr="Esemény - Az űrhajózás napja - War Thunder Hungary">
            <a:extLst>
              <a:ext uri="{FF2B5EF4-FFF2-40B4-BE49-F238E27FC236}">
                <a16:creationId xmlns:a16="http://schemas.microsoft.com/office/drawing/2014/main" id="{BEDF1892-AD43-BED6-924C-2665A0656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987" y="2437991"/>
            <a:ext cx="3873909" cy="387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1380E9D-42A4-72CA-00E9-2B657A99FAAD}"/>
              </a:ext>
            </a:extLst>
          </p:cNvPr>
          <p:cNvSpPr txBox="1"/>
          <p:nvPr/>
        </p:nvSpPr>
        <p:spPr>
          <a:xfrm>
            <a:off x="838200" y="2216068"/>
            <a:ext cx="677196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800" dirty="0"/>
          </a:p>
          <a:p>
            <a:pPr marL="0" indent="0">
              <a:buNone/>
            </a:pPr>
            <a:r>
              <a:rPr lang="it-IT" sz="2800" dirty="0"/>
              <a:t>In 1957 </a:t>
            </a:r>
            <a:r>
              <a:rPr lang="it-IT" sz="2800" b="1" dirty="0" err="1"/>
              <a:t>Russians</a:t>
            </a:r>
            <a:r>
              <a:rPr lang="it-IT" sz="2800" dirty="0"/>
              <a:t> made the first </a:t>
            </a:r>
            <a:r>
              <a:rPr lang="it-IT" sz="2800" dirty="0" err="1"/>
              <a:t>successful</a:t>
            </a:r>
            <a:r>
              <a:rPr lang="it-IT" sz="2800" dirty="0"/>
              <a:t> </a:t>
            </a:r>
            <a:r>
              <a:rPr lang="it-IT" sz="2800" dirty="0" err="1"/>
              <a:t>orbital</a:t>
            </a:r>
            <a:r>
              <a:rPr lang="it-IT" sz="2800" dirty="0"/>
              <a:t> </a:t>
            </a:r>
            <a:r>
              <a:rPr lang="it-IT" sz="2800" dirty="0" err="1"/>
              <a:t>launch</a:t>
            </a:r>
            <a:r>
              <a:rPr lang="it-IT" sz="2800" dirty="0"/>
              <a:t>, with Sputnik 1 (Satellite 1). </a:t>
            </a:r>
          </a:p>
          <a:p>
            <a:endParaRPr lang="it-IT" sz="2800" dirty="0"/>
          </a:p>
          <a:p>
            <a:pPr marL="0" indent="0">
              <a:buNone/>
            </a:pPr>
            <a:r>
              <a:rPr lang="it-IT" sz="2800" dirty="0"/>
              <a:t>In 1961 </a:t>
            </a:r>
            <a:r>
              <a:rPr lang="it-IT" sz="2800" b="1" dirty="0"/>
              <a:t>Yuri Gagarin </a:t>
            </a:r>
            <a:r>
              <a:rPr lang="it-IT" sz="2800" dirty="0"/>
              <a:t>(Russian) </a:t>
            </a:r>
            <a:r>
              <a:rPr lang="it-IT" sz="2800" dirty="0" err="1"/>
              <a:t>is</a:t>
            </a:r>
            <a:r>
              <a:rPr lang="it-IT" sz="2800" dirty="0"/>
              <a:t> the first human in </a:t>
            </a:r>
            <a:r>
              <a:rPr lang="it-IT" sz="2800" dirty="0" err="1"/>
              <a:t>space</a:t>
            </a:r>
            <a:r>
              <a:rPr lang="it-IT" sz="2800" dirty="0"/>
              <a:t>. With Vostok 1 he </a:t>
            </a:r>
            <a:r>
              <a:rPr lang="it-IT" sz="2800" dirty="0" err="1"/>
              <a:t>completes</a:t>
            </a:r>
            <a:r>
              <a:rPr lang="it-IT" sz="2800" dirty="0"/>
              <a:t> an </a:t>
            </a:r>
            <a:r>
              <a:rPr lang="it-IT" sz="2800" dirty="0" err="1"/>
              <a:t>orbit</a:t>
            </a:r>
            <a:r>
              <a:rPr lang="it-IT" sz="2800" dirty="0"/>
              <a:t> </a:t>
            </a:r>
            <a:r>
              <a:rPr lang="it-IT" sz="2800" dirty="0" err="1"/>
              <a:t>around</a:t>
            </a:r>
            <a:r>
              <a:rPr lang="it-IT" sz="2800" dirty="0"/>
              <a:t> </a:t>
            </a:r>
            <a:r>
              <a:rPr lang="it-IT" sz="2800" dirty="0" err="1"/>
              <a:t>planet</a:t>
            </a:r>
            <a:r>
              <a:rPr lang="it-IT" sz="2800" dirty="0"/>
              <a:t> Earth in 1 hour and 48 minutes. </a:t>
            </a:r>
          </a:p>
        </p:txBody>
      </p:sp>
    </p:spTree>
    <p:extLst>
      <p:ext uri="{BB962C8B-B14F-4D97-AF65-F5344CB8AC3E}">
        <p14:creationId xmlns:p14="http://schemas.microsoft.com/office/powerpoint/2010/main" val="178575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74044F-53ED-ED45-43F8-C0E9CCDC7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Leaving</a:t>
            </a:r>
            <a:r>
              <a:rPr lang="it-IT" b="1" dirty="0"/>
              <a:t> </a:t>
            </a:r>
            <a:r>
              <a:rPr lang="it-IT" b="1" dirty="0" err="1"/>
              <a:t>planet</a:t>
            </a:r>
            <a:r>
              <a:rPr lang="it-IT" b="1" dirty="0"/>
              <a:t> Earth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32931C-1D8A-616B-64CF-D4BB855D1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In 1969 </a:t>
            </a:r>
            <a:r>
              <a:rPr lang="it-IT" b="1" dirty="0"/>
              <a:t>Neil Armstrong </a:t>
            </a:r>
            <a:r>
              <a:rPr lang="it-IT" dirty="0"/>
              <a:t>(American, Apollo 11) </a:t>
            </a:r>
            <a:r>
              <a:rPr lang="it-IT" dirty="0" err="1"/>
              <a:t>is</a:t>
            </a:r>
            <a:r>
              <a:rPr lang="it-IT" dirty="0"/>
              <a:t> the first human to </a:t>
            </a:r>
            <a:r>
              <a:rPr lang="it-IT" dirty="0" err="1"/>
              <a:t>land</a:t>
            </a:r>
            <a:r>
              <a:rPr lang="it-IT" dirty="0"/>
              <a:t> on the moon.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From 1970 </a:t>
            </a:r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spacecrafts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sent</a:t>
            </a:r>
            <a:r>
              <a:rPr lang="it-IT" dirty="0"/>
              <a:t> to </a:t>
            </a:r>
            <a:r>
              <a:rPr lang="it-IT" dirty="0" err="1"/>
              <a:t>explore</a:t>
            </a:r>
            <a:r>
              <a:rPr lang="it-IT" dirty="0"/>
              <a:t> </a:t>
            </a:r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planets</a:t>
            </a:r>
            <a:r>
              <a:rPr lang="it-IT" dirty="0"/>
              <a:t> and moons. 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>
                <a:hlinkClick r:id="rId2"/>
              </a:rPr>
              <a:t>https://www.youtube.com/watch?v=RU218lEKL6E&amp;ab_channel=InsiderTech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9727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1329E7-97A1-8A5C-9F7E-4A4033B40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What’s</a:t>
            </a:r>
            <a:r>
              <a:rPr lang="it-IT" b="1" dirty="0"/>
              <a:t> </a:t>
            </a:r>
            <a:r>
              <a:rPr lang="it-IT" b="1" dirty="0" err="1"/>
              <a:t>next</a:t>
            </a:r>
            <a:r>
              <a:rPr lang="it-IT" b="1" dirty="0"/>
              <a:t>?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0815C2-809C-E2C5-29A3-A66077ED5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699649"/>
            <a:ext cx="67818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Write on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exercise</a:t>
            </a:r>
            <a:r>
              <a:rPr lang="it-IT" dirty="0"/>
              <a:t> book </a:t>
            </a:r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think</a:t>
            </a:r>
            <a:r>
              <a:rPr lang="it-IT" dirty="0"/>
              <a:t> </a:t>
            </a:r>
            <a:r>
              <a:rPr lang="it-IT" dirty="0" err="1"/>
              <a:t>humans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do in the </a:t>
            </a:r>
            <a:r>
              <a:rPr lang="it-IT" dirty="0" err="1"/>
              <a:t>next</a:t>
            </a:r>
            <a:r>
              <a:rPr lang="it-IT" dirty="0"/>
              <a:t> 100 </a:t>
            </a:r>
            <a:r>
              <a:rPr lang="it-IT" dirty="0" err="1"/>
              <a:t>years</a:t>
            </a:r>
            <a:r>
              <a:rPr lang="it-IT" dirty="0"/>
              <a:t>.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And in the </a:t>
            </a:r>
            <a:r>
              <a:rPr lang="it-IT" dirty="0" err="1"/>
              <a:t>next</a:t>
            </a:r>
            <a:r>
              <a:rPr lang="it-IT" dirty="0"/>
              <a:t> 200?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And in the </a:t>
            </a:r>
            <a:r>
              <a:rPr lang="it-IT" dirty="0" err="1"/>
              <a:t>next</a:t>
            </a:r>
            <a:r>
              <a:rPr lang="it-IT" dirty="0"/>
              <a:t> 1000?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In the </a:t>
            </a:r>
            <a:r>
              <a:rPr lang="it-IT" dirty="0" err="1"/>
              <a:t>next</a:t>
            </a:r>
            <a:r>
              <a:rPr lang="it-IT"/>
              <a:t> 100 </a:t>
            </a:r>
            <a:r>
              <a:rPr lang="it-IT" dirty="0" err="1"/>
              <a:t>years</a:t>
            </a:r>
            <a:r>
              <a:rPr lang="it-IT" dirty="0"/>
              <a:t> </a:t>
            </a:r>
            <a:r>
              <a:rPr lang="it-IT" dirty="0" err="1"/>
              <a:t>humans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…</a:t>
            </a:r>
          </a:p>
        </p:txBody>
      </p:sp>
      <p:pic>
        <p:nvPicPr>
          <p:cNvPr id="6146" name="Picture 2" descr="Astronaut Space · Free vector graphic on Pixabay">
            <a:extLst>
              <a:ext uri="{FF2B5EF4-FFF2-40B4-BE49-F238E27FC236}">
                <a16:creationId xmlns:a16="http://schemas.microsoft.com/office/drawing/2014/main" id="{F204EFC5-82ED-B44D-29D3-CBC4AD295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11" y="1699649"/>
            <a:ext cx="4027641" cy="479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524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485</Words>
  <Application>Microsoft Office PowerPoint</Application>
  <PresentationFormat>Widescreen</PresentationFormat>
  <Paragraphs>62</Paragraphs>
  <Slides>10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di Office</vt:lpstr>
      <vt:lpstr>Introduction to astronomy</vt:lpstr>
      <vt:lpstr>Brainstorming</vt:lpstr>
      <vt:lpstr>What is astronomy? </vt:lpstr>
      <vt:lpstr>The history of astronomy </vt:lpstr>
      <vt:lpstr>The history of astronomy </vt:lpstr>
      <vt:lpstr>The history of astronomy</vt:lpstr>
      <vt:lpstr>Leaving planet Earth</vt:lpstr>
      <vt:lpstr>Leaving planet Earth</vt:lpstr>
      <vt:lpstr>What’s next? </vt:lpstr>
      <vt:lpstr>Exercises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astronomy</dc:title>
  <dc:creator>Daniele Macchia</dc:creator>
  <cp:lastModifiedBy>Daniele Macchia</cp:lastModifiedBy>
  <cp:revision>1</cp:revision>
  <dcterms:created xsi:type="dcterms:W3CDTF">2023-01-04T08:53:11Z</dcterms:created>
  <dcterms:modified xsi:type="dcterms:W3CDTF">2023-01-28T13:06:39Z</dcterms:modified>
</cp:coreProperties>
</file>